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png>
</file>

<file path=ppt/media/image13.jpeg>
</file>

<file path=ppt/media/image14.png>
</file>

<file path=ppt/media/image15.jpe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655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602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68428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996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3192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462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3868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50185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0793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2748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8276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8138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5593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0449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501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716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6435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484D1E4-ACE3-4B8F-A43D-845B1CE47A9E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0981FD83-278D-46CF-8560-C701FCB89F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7709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48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098055" y="0"/>
            <a:ext cx="8825658" cy="2677648"/>
          </a:xfrm>
        </p:spPr>
        <p:txBody>
          <a:bodyPr/>
          <a:lstStyle/>
          <a:p>
            <a:r>
              <a:rPr lang="ru-RU" dirty="0" smtClean="0"/>
              <a:t>Игра </a:t>
            </a:r>
            <a:r>
              <a:rPr lang="en-US" dirty="0" smtClean="0"/>
              <a:t>&lt;&lt;</a:t>
            </a:r>
            <a:r>
              <a:rPr lang="ru-RU" dirty="0" smtClean="0"/>
              <a:t>Гонки</a:t>
            </a:r>
            <a:r>
              <a:rPr lang="en-US" dirty="0" smtClean="0"/>
              <a:t>&gt;&gt;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65255" y="6427290"/>
            <a:ext cx="8825658" cy="861420"/>
          </a:xfrm>
        </p:spPr>
        <p:txBody>
          <a:bodyPr/>
          <a:lstStyle/>
          <a:p>
            <a:r>
              <a:rPr lang="ru-RU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Ботялина</a:t>
            </a:r>
            <a:r>
              <a:rPr lang="ru-RU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Дарья </a:t>
            </a:r>
            <a:r>
              <a:rPr lang="ru-RU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Яндекс.лицей</a:t>
            </a:r>
            <a:r>
              <a:rPr lang="ru-RU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2 год</a:t>
            </a:r>
            <a:endParaRPr lang="ru-RU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11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9701"/>
            <a:ext cx="12192000" cy="7064375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614" y="0"/>
            <a:ext cx="91487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79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5" t="370" r="-11103" b="-370"/>
          <a:stretch/>
        </p:blipFill>
        <p:spPr>
          <a:xfrm>
            <a:off x="-2348132" y="0"/>
            <a:ext cx="16164363" cy="68707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953500" y="2728386"/>
            <a:ext cx="3173149" cy="706964"/>
          </a:xfrm>
        </p:spPr>
        <p:txBody>
          <a:bodyPr/>
          <a:lstStyle/>
          <a:p>
            <a:r>
              <a:rPr lang="ru-RU" sz="3200" dirty="0" smtClean="0"/>
              <a:t>А в конце игры вас ждёт такой экран! Здесь рассчитаются собранные монетки и бонус за время</a:t>
            </a:r>
            <a:endParaRPr lang="ru-RU" sz="32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300" y="0"/>
            <a:ext cx="9309100" cy="6858000"/>
          </a:xfrm>
        </p:spPr>
      </p:pic>
    </p:spTree>
    <p:extLst>
      <p:ext uri="{BB962C8B-B14F-4D97-AF65-F5344CB8AC3E}">
        <p14:creationId xmlns:p14="http://schemas.microsoft.com/office/powerpoint/2010/main" val="311001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288"/>
          <a:stretch/>
        </p:blipFill>
        <p:spPr>
          <a:xfrm>
            <a:off x="-1" y="-27518"/>
            <a:ext cx="12205525" cy="6885518"/>
          </a:xfrm>
        </p:spPr>
      </p:pic>
      <p:sp>
        <p:nvSpPr>
          <p:cNvPr id="5" name="TextBox 4"/>
          <p:cNvSpPr txBox="1"/>
          <p:nvPr/>
        </p:nvSpPr>
        <p:spPr>
          <a:xfrm>
            <a:off x="2502158" y="973668"/>
            <a:ext cx="7414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chemeClr val="bg1"/>
                </a:solidFill>
              </a:rPr>
              <a:t>Спасибо за внимание!</a:t>
            </a:r>
            <a:endParaRPr lang="ru-RU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00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34033" cy="693789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1855" y="2311400"/>
            <a:ext cx="4788646" cy="34163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Основная задача игрока – достичь лучшего результата из возможных. Что даёт лучший результат в гонках? Конечно же, минимальное время! Здесь нельзя проиграть, но желательно дойти до финиша без повреждений, а это сделать непросто, ведь другие машины гонят прямо навстречу! И чем быстрее разгонишься, тем сложнее управлять и реагировать.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31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Использованные технологии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проекте использовались библиотеки </a:t>
            </a:r>
          </a:p>
          <a:p>
            <a:r>
              <a:rPr lang="en-US" dirty="0" smtClean="0"/>
              <a:t>Sqlite3</a:t>
            </a:r>
            <a:r>
              <a:rPr lang="ru-RU" dirty="0" smtClean="0"/>
              <a:t> </a:t>
            </a:r>
            <a:r>
              <a:rPr lang="en-US" dirty="0" smtClean="0"/>
              <a:t>(</a:t>
            </a:r>
            <a:r>
              <a:rPr lang="ru-RU" dirty="0" smtClean="0"/>
              <a:t>для работы с базой данных)</a:t>
            </a:r>
            <a:r>
              <a:rPr lang="en-US" dirty="0" smtClean="0"/>
              <a:t>, </a:t>
            </a:r>
            <a:endParaRPr lang="ru-RU" dirty="0" smtClean="0"/>
          </a:p>
          <a:p>
            <a:r>
              <a:rPr lang="en-US" dirty="0" err="1" smtClean="0"/>
              <a:t>Pygame</a:t>
            </a:r>
            <a:r>
              <a:rPr lang="ru-RU" dirty="0" smtClean="0"/>
              <a:t> (для графической реализации)</a:t>
            </a:r>
            <a:r>
              <a:rPr lang="en-US" dirty="0" smtClean="0"/>
              <a:t>, </a:t>
            </a:r>
            <a:endParaRPr lang="ru-RU" dirty="0" smtClean="0"/>
          </a:p>
          <a:p>
            <a:r>
              <a:rPr lang="en-US" dirty="0" err="1" smtClean="0"/>
              <a:t>Os</a:t>
            </a:r>
            <a:r>
              <a:rPr lang="ru-RU" dirty="0" smtClean="0"/>
              <a:t> (для загрузки картинок в </a:t>
            </a:r>
            <a:r>
              <a:rPr lang="en-US" dirty="0" err="1" smtClean="0"/>
              <a:t>png</a:t>
            </a:r>
            <a:r>
              <a:rPr lang="en-US" dirty="0" smtClean="0"/>
              <a:t> </a:t>
            </a:r>
            <a:r>
              <a:rPr lang="ru-RU" dirty="0" smtClean="0"/>
              <a:t>формате)</a:t>
            </a:r>
            <a:r>
              <a:rPr lang="en-US" dirty="0" smtClean="0"/>
              <a:t>, </a:t>
            </a:r>
            <a:endParaRPr lang="ru-RU" dirty="0" smtClean="0"/>
          </a:p>
          <a:p>
            <a:r>
              <a:rPr lang="en-US" dirty="0" smtClean="0"/>
              <a:t>Random</a:t>
            </a:r>
            <a:r>
              <a:rPr lang="ru-RU" dirty="0" smtClean="0"/>
              <a:t> </a:t>
            </a:r>
            <a:r>
              <a:rPr lang="en-US" dirty="0" smtClean="0"/>
              <a:t>(</a:t>
            </a:r>
            <a:r>
              <a:rPr lang="ru-RU" dirty="0" smtClean="0"/>
              <a:t> для случайного появления недружелюбных машинок)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9785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Классы и полезные функции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 проекте было реализовано немало функций и классов, вот основные из них:</a:t>
            </a:r>
          </a:p>
          <a:p>
            <a:r>
              <a:rPr lang="ru-RU" dirty="0" smtClean="0"/>
              <a:t>Класс </a:t>
            </a:r>
            <a:r>
              <a:rPr lang="en-US" dirty="0" smtClean="0"/>
              <a:t>Car() – </a:t>
            </a:r>
            <a:r>
              <a:rPr lang="ru-RU" dirty="0" smtClean="0"/>
              <a:t>главный класс игры, задаёт машинку пользователя</a:t>
            </a:r>
          </a:p>
          <a:p>
            <a:r>
              <a:rPr lang="ru-RU" dirty="0" smtClean="0"/>
              <a:t>Класс </a:t>
            </a:r>
            <a:r>
              <a:rPr lang="en-US" dirty="0" smtClean="0"/>
              <a:t>Truck</a:t>
            </a:r>
            <a:r>
              <a:rPr lang="ru-RU" dirty="0" smtClean="0"/>
              <a:t>() – создаёт навстречу идущую легковушку</a:t>
            </a:r>
            <a:r>
              <a:rPr lang="en-US" dirty="0" smtClean="0"/>
              <a:t>/</a:t>
            </a:r>
            <a:r>
              <a:rPr lang="ru-RU" dirty="0" smtClean="0"/>
              <a:t>грузовик, при соприкосновении с классом </a:t>
            </a:r>
            <a:r>
              <a:rPr lang="en-US" dirty="0" smtClean="0"/>
              <a:t>Car()</a:t>
            </a:r>
            <a:r>
              <a:rPr lang="ru-RU" dirty="0" smtClean="0"/>
              <a:t> - взрывается</a:t>
            </a:r>
          </a:p>
          <a:p>
            <a:r>
              <a:rPr lang="ru-RU" dirty="0" smtClean="0"/>
              <a:t>Класс </a:t>
            </a:r>
            <a:r>
              <a:rPr lang="en-US" dirty="0" smtClean="0"/>
              <a:t>Coins() – </a:t>
            </a:r>
            <a:r>
              <a:rPr lang="ru-RU" dirty="0" smtClean="0"/>
              <a:t>создаёт монетки на дороге, они зачисляются в БД</a:t>
            </a:r>
          </a:p>
          <a:p>
            <a:r>
              <a:rPr lang="ru-RU" dirty="0" smtClean="0"/>
              <a:t>Функции </a:t>
            </a:r>
            <a:r>
              <a:rPr lang="en-US" dirty="0" err="1" smtClean="0"/>
              <a:t>load_image</a:t>
            </a:r>
            <a:r>
              <a:rPr lang="en-US" dirty="0" smtClean="0"/>
              <a:t>() </a:t>
            </a:r>
            <a:r>
              <a:rPr lang="ru-RU" dirty="0" smtClean="0"/>
              <a:t>и </a:t>
            </a:r>
            <a:r>
              <a:rPr lang="en-US" dirty="0" err="1" smtClean="0"/>
              <a:t>print_text</a:t>
            </a:r>
            <a:r>
              <a:rPr lang="en-US" dirty="0" smtClean="0"/>
              <a:t>()</a:t>
            </a:r>
            <a:r>
              <a:rPr lang="ru-RU" dirty="0" smtClean="0"/>
              <a:t> упрощают разработку повторяющихся элементов создания игры, загрузки изображений и отображения текста на экране соответственно</a:t>
            </a:r>
          </a:p>
        </p:txBody>
      </p:sp>
    </p:spTree>
    <p:extLst>
      <p:ext uri="{BB962C8B-B14F-4D97-AF65-F5344CB8AC3E}">
        <p14:creationId xmlns:p14="http://schemas.microsoft.com/office/powerpoint/2010/main" val="275148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Базы 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36600" y="4470399"/>
            <a:ext cx="5511800" cy="2098675"/>
          </a:xfrm>
        </p:spPr>
        <p:txBody>
          <a:bodyPr/>
          <a:lstStyle/>
          <a:p>
            <a:r>
              <a:rPr lang="ru-RU" dirty="0"/>
              <a:t>Базы данных </a:t>
            </a:r>
            <a:r>
              <a:rPr lang="en-US" dirty="0"/>
              <a:t>progress(</a:t>
            </a:r>
            <a:r>
              <a:rPr lang="ru-RU" dirty="0"/>
              <a:t>для независимого хранения </a:t>
            </a:r>
            <a:r>
              <a:rPr lang="ru-RU" dirty="0" smtClean="0"/>
              <a:t>монет) </a:t>
            </a:r>
            <a:r>
              <a:rPr lang="ru-RU" dirty="0"/>
              <a:t>и </a:t>
            </a:r>
            <a:r>
              <a:rPr lang="en-US" dirty="0"/>
              <a:t>car</a:t>
            </a:r>
            <a:r>
              <a:rPr lang="ru-RU" dirty="0"/>
              <a:t>_</a:t>
            </a:r>
            <a:r>
              <a:rPr lang="en-US" dirty="0"/>
              <a:t>icons</a:t>
            </a:r>
            <a:r>
              <a:rPr lang="ru-RU" dirty="0"/>
              <a:t>(для удобного хранения и внедрения изображений машин, их цен, сохранения состояний покупки)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400" y="3349625"/>
            <a:ext cx="4165599" cy="32194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944"/>
          <a:stretch/>
        </p:blipFill>
        <p:spPr>
          <a:xfrm>
            <a:off x="1840754" y="2992616"/>
            <a:ext cx="2248646" cy="7140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47492" y="2493432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 smtClean="0"/>
              <a:t>БД </a:t>
            </a:r>
            <a:r>
              <a:rPr lang="en-US" b="1" u="sng" dirty="0" smtClean="0"/>
              <a:t>‘progress’</a:t>
            </a:r>
            <a:endParaRPr lang="ru-RU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8777095" y="2517121"/>
            <a:ext cx="176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 smtClean="0"/>
              <a:t>БД </a:t>
            </a:r>
            <a:r>
              <a:rPr lang="en-US" b="1" u="sng" dirty="0" smtClean="0"/>
              <a:t>‘</a:t>
            </a:r>
            <a:r>
              <a:rPr lang="en-US" b="1" u="sng" dirty="0" err="1" smtClean="0"/>
              <a:t>car_icons</a:t>
            </a:r>
            <a:r>
              <a:rPr lang="en-US" b="1" u="sng" dirty="0" smtClean="0"/>
              <a:t>’</a:t>
            </a:r>
            <a:endParaRPr lang="ru-RU" b="1" u="sng" dirty="0"/>
          </a:p>
        </p:txBody>
      </p:sp>
    </p:spTree>
    <p:extLst>
      <p:ext uri="{BB962C8B-B14F-4D97-AF65-F5344CB8AC3E}">
        <p14:creationId xmlns:p14="http://schemas.microsoft.com/office/powerpoint/2010/main" val="4697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0200" y="427568"/>
            <a:ext cx="11861800" cy="2023532"/>
          </a:xfrm>
        </p:spPr>
        <p:txBody>
          <a:bodyPr/>
          <a:lstStyle/>
          <a:p>
            <a:r>
              <a:rPr lang="ru-RU" sz="4400" dirty="0">
                <a:solidFill>
                  <a:schemeClr val="bg1"/>
                </a:solidFill>
              </a:rPr>
              <a:t>Проект разделён на блоки собирающими </a:t>
            </a:r>
            <a:r>
              <a:rPr lang="ru-RU" sz="4400" dirty="0" smtClean="0">
                <a:solidFill>
                  <a:schemeClr val="bg1"/>
                </a:solidFill>
              </a:rPr>
              <a:t>функциями</a:t>
            </a:r>
            <a:endParaRPr lang="ru-RU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29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20" y="1176868"/>
            <a:ext cx="3009901" cy="5884332"/>
          </a:xfrm>
        </p:spPr>
        <p:txBody>
          <a:bodyPr/>
          <a:lstStyle/>
          <a:p>
            <a:r>
              <a:rPr lang="ru-RU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Первый, начальный экран</a:t>
            </a:r>
            <a:br>
              <a:rPr lang="ru-RU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r>
              <a:rPr lang="ru-RU" dirty="0">
                <a:solidFill>
                  <a:schemeClr val="tx2">
                    <a:lumMod val="20000"/>
                    <a:lumOff val="80000"/>
                  </a:schemeClr>
                </a:solidFill>
              </a:rPr>
              <a:t/>
            </a:r>
            <a:br>
              <a:rPr lang="ru-RU" dirty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r>
              <a:rPr lang="ru-RU" sz="2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Здесь три пути:</a:t>
            </a:r>
            <a:br>
              <a:rPr lang="ru-RU" sz="2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r>
              <a:rPr lang="ru-RU" sz="2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посмотреть магазин, </a:t>
            </a:r>
            <a:r>
              <a:rPr lang="ru-RU" sz="2000" dirty="0" err="1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поднастроить</a:t>
            </a:r>
            <a:r>
              <a:rPr lang="ru-RU" sz="2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 музыку, или сразу в бой!</a:t>
            </a:r>
            <a:r>
              <a:rPr lang="en-US" sz="2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/>
            </a:r>
            <a:br>
              <a:rPr lang="ru-RU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r>
              <a:rPr lang="ru-RU" sz="2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Оформлено функцией </a:t>
            </a:r>
            <a:r>
              <a:rPr lang="en-US" sz="2000" dirty="0" err="1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start_screen</a:t>
            </a:r>
            <a:r>
              <a:rPr lang="en-US" sz="2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()</a:t>
            </a:r>
            <a:endParaRPr lang="ru-RU" sz="2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121" y="0"/>
            <a:ext cx="8902879" cy="6858000"/>
          </a:xfrm>
        </p:spPr>
      </p:pic>
    </p:spTree>
    <p:extLst>
      <p:ext uri="{BB962C8B-B14F-4D97-AF65-F5344CB8AC3E}">
        <p14:creationId xmlns:p14="http://schemas.microsoft.com/office/powerpoint/2010/main" val="9346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Объект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0402"/>
            <a:ext cx="12547600" cy="7058025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626534"/>
            <a:ext cx="3162300" cy="5604932"/>
          </a:xfrm>
        </p:spPr>
        <p:txBody>
          <a:bodyPr/>
          <a:lstStyle/>
          <a:p>
            <a:r>
              <a:rPr lang="ru-RU" dirty="0" smtClean="0"/>
              <a:t>Магазин</a:t>
            </a:r>
            <a:br>
              <a:rPr lang="ru-RU" dirty="0" smtClean="0"/>
            </a:br>
            <a:r>
              <a:rPr lang="ru-RU" dirty="0" smtClean="0"/>
              <a:t>Тут можно выбрать понравившиеся модели машин</a:t>
            </a:r>
            <a:r>
              <a:rPr lang="en-US" dirty="0"/>
              <a:t> </a:t>
            </a:r>
            <a:r>
              <a:rPr lang="ru-RU" dirty="0" smtClean="0"/>
              <a:t>и купить за монеты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3" b="4630"/>
          <a:stretch/>
        </p:blipFill>
        <p:spPr>
          <a:xfrm>
            <a:off x="3067297" y="-150402"/>
            <a:ext cx="9480303" cy="7008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90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-19844"/>
            <a:ext cx="11036300" cy="6897688"/>
          </a:xfrm>
          <a:prstGeom prst="rect">
            <a:avLst/>
          </a:prstGeom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194"/>
            <a:ext cx="9232900" cy="6939102"/>
          </a:xfrm>
        </p:spPr>
      </p:pic>
      <p:sp>
        <p:nvSpPr>
          <p:cNvPr id="7" name="TextBox 6"/>
          <p:cNvSpPr txBox="1"/>
          <p:nvPr/>
        </p:nvSpPr>
        <p:spPr>
          <a:xfrm>
            <a:off x="9518277" y="444500"/>
            <a:ext cx="238760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</a:rPr>
              <a:t>Основная игра</a:t>
            </a:r>
          </a:p>
          <a:p>
            <a:endParaRPr lang="ru-RU" sz="2800" dirty="0" smtClean="0">
              <a:solidFill>
                <a:schemeClr val="bg1"/>
              </a:solidFill>
            </a:endParaRPr>
          </a:p>
          <a:p>
            <a:r>
              <a:rPr lang="ru-RU" sz="2800" dirty="0" smtClean="0">
                <a:solidFill>
                  <a:schemeClr val="bg1"/>
                </a:solidFill>
              </a:rPr>
              <a:t>Вам нужно </a:t>
            </a:r>
          </a:p>
          <a:p>
            <a:r>
              <a:rPr lang="ru-RU" sz="2800" dirty="0" smtClean="0">
                <a:solidFill>
                  <a:schemeClr val="bg1"/>
                </a:solidFill>
              </a:rPr>
              <a:t>передвигаться по</a:t>
            </a:r>
          </a:p>
          <a:p>
            <a:r>
              <a:rPr lang="ru-RU" sz="2800" dirty="0" smtClean="0">
                <a:solidFill>
                  <a:schemeClr val="bg1"/>
                </a:solidFill>
              </a:rPr>
              <a:t>линиям с помощью </a:t>
            </a:r>
          </a:p>
          <a:p>
            <a:r>
              <a:rPr lang="ru-RU" sz="2800" dirty="0">
                <a:solidFill>
                  <a:schemeClr val="bg1"/>
                </a:solidFill>
              </a:rPr>
              <a:t>с</a:t>
            </a:r>
            <a:r>
              <a:rPr lang="ru-RU" sz="2800" dirty="0" smtClean="0">
                <a:solidFill>
                  <a:schemeClr val="bg1"/>
                </a:solidFill>
              </a:rPr>
              <a:t>трелочек, для ускорения </a:t>
            </a:r>
          </a:p>
          <a:p>
            <a:r>
              <a:rPr lang="ru-RU" sz="2800" dirty="0" smtClean="0">
                <a:solidFill>
                  <a:schemeClr val="bg1"/>
                </a:solidFill>
              </a:rPr>
              <a:t>жмите стрелку </a:t>
            </a:r>
          </a:p>
          <a:p>
            <a:r>
              <a:rPr lang="ru-RU" sz="2800" dirty="0" smtClean="0">
                <a:solidFill>
                  <a:schemeClr val="bg1"/>
                </a:solidFill>
              </a:rPr>
              <a:t>вправо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51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вет директоров">
  <a:themeElements>
    <a:clrScheme name="Совет директоров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Совет директоров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овет директоров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849</TotalTime>
  <Words>276</Words>
  <Application>Microsoft Office PowerPoint</Application>
  <PresentationFormat>Широкоэкранный</PresentationFormat>
  <Paragraphs>33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Совет директоров</vt:lpstr>
      <vt:lpstr>Игра &lt;&lt;Гонки&gt;&gt;</vt:lpstr>
      <vt:lpstr>Цель игры</vt:lpstr>
      <vt:lpstr>Использованные технологии</vt:lpstr>
      <vt:lpstr>Классы и полезные функции</vt:lpstr>
      <vt:lpstr>Базы данных</vt:lpstr>
      <vt:lpstr>Проект разделён на блоки собирающими функциями</vt:lpstr>
      <vt:lpstr>Первый, начальный экран  Здесь три пути: посмотреть магазин, поднастроить музыку, или сразу в бой!  Оформлено функцией start_screen()</vt:lpstr>
      <vt:lpstr>Магазин Тут можно выбрать понравившиеся модели машин и купить за монеты</vt:lpstr>
      <vt:lpstr>Презентация PowerPoint</vt:lpstr>
      <vt:lpstr>Презентация PowerPoint</vt:lpstr>
      <vt:lpstr>А в конце игры вас ждёт такой экран! Здесь рассчитаются собранные монетки и бонус за время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&lt;&lt;Гонки&gt;&gt;</dc:title>
  <dc:creator>Dasha</dc:creator>
  <cp:lastModifiedBy>Dasha</cp:lastModifiedBy>
  <cp:revision>8</cp:revision>
  <dcterms:created xsi:type="dcterms:W3CDTF">2022-01-25T01:23:59Z</dcterms:created>
  <dcterms:modified xsi:type="dcterms:W3CDTF">2022-01-25T15:33:38Z</dcterms:modified>
</cp:coreProperties>
</file>

<file path=docProps/thumbnail.jpeg>
</file>